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ae1740610241d2" /><Relationship Type="http://schemas.openxmlformats.org/officeDocument/2006/relationships/extended-properties" Target="/docProps/app.xml" Id="R36bbcfebbfbb41c9" /><Relationship Type="http://schemas.openxmlformats.org/officeDocument/2006/relationships/officeDocument" Target="/ppt/presentation.xml" Id="R265a541a769a4c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21be8b1f7047e8"/>
  </p:sldMasterIdLst>
  <p:notesMasterIdLst>
    <p:notesMasterId xmlns:r="http://schemas.openxmlformats.org/officeDocument/2006/relationships" r:id="R4037efb43a1049e7"/>
  </p:notesMasterIdLst>
  <p:sldIdLst>
    <p:sldId xmlns:r="http://schemas.openxmlformats.org/officeDocument/2006/relationships" id="256" r:id="R7a477b89641e4889"/>
    <p:sldId xmlns:r="http://schemas.openxmlformats.org/officeDocument/2006/relationships" id="257" r:id="Reb969822bc0a4452"/>
    <p:sldId xmlns:r="http://schemas.openxmlformats.org/officeDocument/2006/relationships" id="258" r:id="Rf328125493994644"/>
    <p:sldId xmlns:r="http://schemas.openxmlformats.org/officeDocument/2006/relationships" id="259" r:id="R76229219cc9a4ab2"/>
    <p:sldId xmlns:r="http://schemas.openxmlformats.org/officeDocument/2006/relationships" id="260" r:id="Ra5990298c0074690"/>
    <p:sldId xmlns:r="http://schemas.openxmlformats.org/officeDocument/2006/relationships" id="261" r:id="R56ad1665530b4d64"/>
    <p:sldId xmlns:r="http://schemas.openxmlformats.org/officeDocument/2006/relationships" id="262" r:id="Re3440df1558341f4"/>
    <p:sldId xmlns:r="http://schemas.openxmlformats.org/officeDocument/2006/relationships" id="263" r:id="R3b18d477c5e943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8ae951700c4542" /><Relationship Type="http://schemas.openxmlformats.org/officeDocument/2006/relationships/slideMaster" Target="/ppt/slideMasters/slideMaster1.xml" Id="R8221be8b1f7047e8" /><Relationship Type="http://schemas.openxmlformats.org/officeDocument/2006/relationships/notesMaster" Target="/ppt/notesMasters/notesMaster1.xml" Id="R4037efb43a1049e7" /><Relationship Type="http://schemas.openxmlformats.org/officeDocument/2006/relationships/presProps" Target="/ppt/presProps.xml" Id="R1c5b2adef9ed4f6e" /><Relationship Type="http://schemas.openxmlformats.org/officeDocument/2006/relationships/tableStyles" Target="/ppt/tableStyles.xml" Id="Rb140bc59a76b4db4" /><Relationship Type="http://schemas.openxmlformats.org/officeDocument/2006/relationships/slide" Target="/ppt/slides/slide1.xml" Id="R7a477b89641e4889" /><Relationship Type="http://schemas.openxmlformats.org/officeDocument/2006/relationships/slide" Target="/ppt/slides/slide2.xml" Id="Reb969822bc0a4452" /><Relationship Type="http://schemas.openxmlformats.org/officeDocument/2006/relationships/slide" Target="/ppt/slides/slide3.xml" Id="Rf328125493994644" /><Relationship Type="http://schemas.openxmlformats.org/officeDocument/2006/relationships/slide" Target="/ppt/slides/slide4.xml" Id="R76229219cc9a4ab2" /><Relationship Type="http://schemas.openxmlformats.org/officeDocument/2006/relationships/slide" Target="/ppt/slides/slide5.xml" Id="Ra5990298c0074690" /><Relationship Type="http://schemas.openxmlformats.org/officeDocument/2006/relationships/slide" Target="/ppt/slides/slide6.xml" Id="R56ad1665530b4d64" /><Relationship Type="http://schemas.openxmlformats.org/officeDocument/2006/relationships/slide" Target="/ppt/slides/slide7.xml" Id="Re3440df1558341f4" /><Relationship Type="http://schemas.openxmlformats.org/officeDocument/2006/relationships/slide" Target="/ppt/slides/slide8.xml" Id="R3b18d477c5e943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603cf13d1f40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866e0bc4fc4528" /><Relationship Type="http://schemas.openxmlformats.org/officeDocument/2006/relationships/notesMaster" Target="/ppt/notesMasters/notesMaster1.xml" Id="Rd2d113edca6b4d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b4fd3de2994b80" /><Relationship Type="http://schemas.openxmlformats.org/officeDocument/2006/relationships/notesMaster" Target="/ppt/notesMasters/notesMaster1.xml" Id="R8980d41acd2a46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ca8023a4064ffc" /><Relationship Type="http://schemas.openxmlformats.org/officeDocument/2006/relationships/notesMaster" Target="/ppt/notesMasters/notesMaster1.xml" Id="Rac63c1b92ef847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15f8beaa114ae3" /><Relationship Type="http://schemas.openxmlformats.org/officeDocument/2006/relationships/notesMaster" Target="/ppt/notesMasters/notesMaster1.xml" Id="Rcad6f5e193dc4f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a53ee91b5d497e" /><Relationship Type="http://schemas.openxmlformats.org/officeDocument/2006/relationships/notesMaster" Target="/ppt/notesMasters/notesMaster1.xml" Id="Ra8f060e526ed4a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de6b2d9b074a3d" /><Relationship Type="http://schemas.openxmlformats.org/officeDocument/2006/relationships/notesMaster" Target="/ppt/notesMasters/notesMaster1.xml" Id="R23f8935dec62462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37b0b4924940e2" /><Relationship Type="http://schemas.openxmlformats.org/officeDocument/2006/relationships/notesMaster" Target="/ppt/notesMasters/notesMaster1.xml" Id="Rb08f8ae11f6d44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34554b0506941e9" /><Relationship Type="http://schemas.openxmlformats.org/officeDocument/2006/relationships/notesMaster" Target="/ppt/notesMasters/notesMaster1.xml" Id="R4d9536d3e02046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MEB Mesleki ve Teknik Eğitim Genel Müdürlüğü 2026 Bilişim Teknolojileri Alanı çerçeve öğretim programı. 9. sınıf materyalleri: https://meslek.meb.gov.tr/dmgoster.aspx?alan_id=04&amp;kurum_id=1&amp;sinif_kodu=9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sıralaması 2026 MEB Bilişim Teknolojileri Alanı programı ve MTEGM güncel ders materyali sayfalarıyla eşleştirilmiştir.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9. sınıf materyalleri: https://meslek.meb.gov.tr/dmgoster.aspx?alan_id=04&amp;kurum_id=1&amp;sinif_kodu=9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9. sınıf materyalleri: https://meslek.meb.gov.tr/dmgoster.aspx?alan_id=04&amp;kurum_id=1&amp;sinif_kodu=9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9. sınıf materyalleri: https://meslek.meb.gov.tr/dmgoster.aspx?alan_id=04&amp;kurum_id=1&amp;sinif_kodu=9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PDF: https://meslek.meb.gov.tr/upload/cop9/bilisim_9.pdf</a:t>
            </a:r>
          </a:p>
          <a:p xmlns:a="http://schemas.openxmlformats.org/drawingml/2006/main">
            <a:r>
              <a:t>9. sınıf güncel materyalleri: https://meslek.meb.gov.tr/dmgoster.aspx?alan_id=04&amp;kurum_id=1&amp;sinif_kodu=9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9f1bf935904a1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7c58115a7f480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55fe3d3586458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d39bfc8d1f449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3142ad06b44ce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7a495b5234456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9307B42-DCAE-4333-A6F9-192419FA2C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1FF1FB7-4489-4C0C-A52D-9D8FF26B518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A6F4791-3D7C-48AA-9AE0-C35BE392C4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8A824F-B283-42A0-AA3D-E156D12C2B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C3F3FD1-2C1A-43AB-A09E-BF7C3D7180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FEE1978-0440-462E-9FEC-B83861B846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6218D1B-C3CE-422B-A30D-C5E9945C42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6021677-12E3-4C48-8006-10E2DB4730E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CB2B74-F7A8-45B5-B538-CFE768B91E2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43AC4FC-9366-464B-8442-B75482471E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51c6aef2b14714" /><Relationship Type="http://schemas.openxmlformats.org/officeDocument/2006/relationships/slideLayout" Target="/ppt/slideLayouts/slideLayout1.xml" Id="R991011d902244660" /><Relationship Type="http://schemas.openxmlformats.org/officeDocument/2006/relationships/slideLayout" Target="/ppt/slideLayouts/slideLayout2.xml" Id="Re28a9f7190774e3d" /><Relationship Type="http://schemas.openxmlformats.org/officeDocument/2006/relationships/slideLayout" Target="/ppt/slideLayouts/slideLayout3.xml" Id="R92fd40e88cf04439" /><Relationship Type="http://schemas.openxmlformats.org/officeDocument/2006/relationships/slideLayout" Target="/ppt/slideLayouts/slideLayout4.xml" Id="R8b26d07e23104600" /><Relationship Type="http://schemas.openxmlformats.org/officeDocument/2006/relationships/slideLayout" Target="/ppt/slideLayouts/slideLayout5.xml" Id="R1c21a5fe1a614eb8" /><Relationship Type="http://schemas.openxmlformats.org/officeDocument/2006/relationships/slideLayout" Target="/ppt/slideLayouts/slideLayout6.xml" Id="Rc49b384b706641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1011d902244660"/>
    <p:sldLayoutId xmlns:r="http://schemas.openxmlformats.org/officeDocument/2006/relationships" id="2147483650" r:id="Re28a9f7190774e3d"/>
    <p:sldLayoutId xmlns:r="http://schemas.openxmlformats.org/officeDocument/2006/relationships" id="2147483651" r:id="R92fd40e88cf04439"/>
    <p:sldLayoutId xmlns:r="http://schemas.openxmlformats.org/officeDocument/2006/relationships" id="2147483652" r:id="R8b26d07e23104600"/>
    <p:sldLayoutId xmlns:r="http://schemas.openxmlformats.org/officeDocument/2006/relationships" id="2147483653" r:id="R1c21a5fe1a614eb8"/>
    <p:sldLayoutId xmlns:r="http://schemas.openxmlformats.org/officeDocument/2006/relationships" id="2147483654" r:id="Rc49b384b706641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eaa4a5be7f45a5" /><Relationship Type="http://schemas.openxmlformats.org/officeDocument/2006/relationships/image" Target="/ppt/media/image.png" Id="R9aefc71b78074d54" /><Relationship Type="http://schemas.openxmlformats.org/officeDocument/2006/relationships/notesSlide" Target="/ppt/notesSlides/notesSlide1.xml" Id="R1430abcf656549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fc7d78d896451c" /><Relationship Type="http://schemas.openxmlformats.org/officeDocument/2006/relationships/notesSlide" Target="/ppt/notesSlides/notesSlide2.xml" Id="R4b873576700b4a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d5fc3865f142a0" /><Relationship Type="http://schemas.openxmlformats.org/officeDocument/2006/relationships/notesSlide" Target="/ppt/notesSlides/notesSlide3.xml" Id="Rb24b0880752f4f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f7fd1018d04315" /><Relationship Type="http://schemas.openxmlformats.org/officeDocument/2006/relationships/notesSlide" Target="/ppt/notesSlides/notesSlide4.xml" Id="R0a9ae0e7d0084e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3111d8063741eb" /><Relationship Type="http://schemas.openxmlformats.org/officeDocument/2006/relationships/notesSlide" Target="/ppt/notesSlides/notesSlide5.xml" Id="Ra2f2bc7a6da64f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476f1b036340bd" /><Relationship Type="http://schemas.openxmlformats.org/officeDocument/2006/relationships/notesSlide" Target="/ppt/notesSlides/notesSlide6.xml" Id="R208ec122fbc840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d863edf6f04724" /><Relationship Type="http://schemas.openxmlformats.org/officeDocument/2006/relationships/notesSlide" Target="/ppt/notesSlides/notesSlide7.xml" Id="Rc95ded0b773149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29e9dd70b240ab" /><Relationship Type="http://schemas.openxmlformats.org/officeDocument/2006/relationships/notesSlide" Target="/ppt/notesSlides/notesSlide8.xml" Id="R7058476824c8403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E6F96A-202D-4A1E-B6F2-937CD5C2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857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0">
            <a:solidFill>
              <a:srgbClr val="102A43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332F16-EB16-4669-8E55-E86DA668A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85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7FE0C2"/>
                </a:solidFill>
              </a:defRPr>
            </a:pPr>
            <a:r>
              <a:rPr sz="1050" b="1">
                <a:solidFill>
                  <a:srgbClr val="7FE0C2"/>
                </a:solidFill>
              </a:rPr>
              <a:t>2026 MEB UYUMLU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C3374E-0708-411F-988C-49265C0E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3714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9. Sınıf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Bilişim Ders Paketi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107AAE-DD10-4843-BBF6-3A7A0F59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24250"/>
            <a:ext cx="3524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D7E9F3"/>
                </a:solidFill>
              </a:defRPr>
            </a:pPr>
            <a:r>
              <a:rPr sz="1650" b="0">
                <a:solidFill>
                  <a:srgbClr val="D7E9F3"/>
                </a:solidFill>
              </a:rPr>
              <a:t>3 ders • ders kartları • etkinlikler • testler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15FC85-87C8-45CC-A59F-201A2354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76875"/>
            <a:ext cx="342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Çiğdem Gül Aslan</a:t>
            </a:r>
          </a:p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Mesleki bilişim öğrenme seti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277883-85FA-433E-BF59-86E1310ABC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efc71b78074d54"/>
          <a:srcRect xmlns:a="http://schemas.openxmlformats.org/drawingml/2006/main" l="19906" t="0" r="19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57750" y="0"/>
            <a:ext cx="733425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8698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480BEF-3C52-414B-8519-311E6A74C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9.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4FB7E9-4719-4385-9C9D-7D6A33A7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Bu yıl hangi dersleri ve ürünleri geliştireceğiz?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366E1C-C60D-44FD-AE40-16BA086AF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8A04B6-DD59-43A9-BA57-1AC210CFC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53435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2518E3-56D9-4356-8571-B9C818841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90700"/>
            <a:ext cx="4924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Programlama Temelleri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40485B-C653-4E77-8E9F-4ACE0BEC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62200"/>
            <a:ext cx="49244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Problemi analiz ederek algoritma, kontrol yapıları, veri yapıları, fonksiyonlar ve hata ayıklamayla çalışan programlara dönüştürme.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76627B-0DD4-4577-BE2B-0B882990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19250"/>
            <a:ext cx="53435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EF6FA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717301-96D7-4E2A-8860-63C08B82F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790700"/>
            <a:ext cx="4924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Bilişim Teknolojilerinin Temelleri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1F5E32-C59C-4F6E-94F6-E05D8790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362200"/>
            <a:ext cx="49244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Donanım, işletim sistemi, dosya yönetimi, ağ, güvenlik, etik ve iş sağlığı güvenliği temelleri.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4FE667-CB77-4855-8FC7-8B8CAFA0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53435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A75D47-B722-4B93-86AE-D8F0812C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10000"/>
            <a:ext cx="49244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Bilgisayarlı Tasarım Uygulamaları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288247-00FF-4234-BB22-82883708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81500"/>
            <a:ext cx="49244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Teknik resim, ölçülendirme, iki ve üç boyutlu modelleme, 3B baskı ve yapay zekâ destekli tasarım uygulamaları.</a:t>
            </a:r>
          </a:p>
        </p:txBody>
      </p:sp>
    </p:spTree>
    <p:extLst>
      <p:ext uri="{BB962C8B-B14F-4D97-AF65-F5344CB8AC3E}">
        <p14:creationId xmlns:p14="http://schemas.microsoft.com/office/powerpoint/2010/main" val="13406323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A238C1-7F5A-40B5-8A3C-C0F584C5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9. SINIF • ORTAK ALAN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66E95A-481C-4641-A3F9-701CBBFE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Programlama Temelleri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8EFF42-1255-4E51-BEE2-D3C26ABC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743BD4-A225-415D-81EB-F48960F8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Problemi analiz ederek algoritma, kontrol yapıları, veri yapıları, fonksiyonlar ve hata ayıklamayla çalışan programlara dönüştürme.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96E3A6-D7DC-457E-B26D-E9FB1A68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88CBED-52B5-4115-8143-3632D4C6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Problemi girdi, işlem ve çıktılarına ayırır.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Karar ve döngü yapılarını doğru seçer.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Fonksiyonlarla okunabilir program geliştirir.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Test verileriyle hatayı bulur ve düzeltir.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614087-41CB-4F78-8BDA-F2F05F4E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CFE75A-61F2-45C1-BF14-D0116EA0B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Okul yaşamından seçilen problemi sözde kodla planla, küçük adımlarla kodla ve normal-sınır-hatalı veriyle test 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82C2BC-72CC-46EA-AF70-A3CF90F39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568A11-666D-4E8D-B43A-BCC08AF5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F1E8C8-E808-4652-B096-1ECD7B80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Algoritmik Düşünme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AF8535-FDFB-4966-A2C1-D8F99BA0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Problem Analizi ve Girdi–İşlem–Çıktı • Algoritma ve Sözde Kod • Akış Şemaları • Masa Başı Testi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3CF2B3-2229-4093-9B40-62C9D4B38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Programlama Yapıları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89BA5A-47E6-4A91-A685-001B7A3F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Değişkenler, Sabitler ve Veri Türleri • Operatörler ve İfadeler • Koşul Yapıları • For ve While Döngüleri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A2A23B-F563-41A5-B680-B0559296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Veri, Fonksiyon ve Kalite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1BE1D7-AA5E-4740-B4C9-6C0A03CA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Listeler ve Koleksiyonlar • Fonksiyonlar ve Parametreler • Hata Türleri ve Hata Ayıklama • Dosya İşlemleri ve Mini Proje</a:t>
            </a:r>
          </a:p>
        </p:txBody>
      </p:sp>
    </p:spTree>
    <p:extLst>
      <p:ext uri="{BB962C8B-B14F-4D97-AF65-F5344CB8AC3E}">
        <p14:creationId xmlns:p14="http://schemas.microsoft.com/office/powerpoint/2010/main" val="11009072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D00DDF-4E9F-4356-A380-7C02700C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9. SINIF • ORTAK ALAN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7D34ED-350A-456F-8FAB-529401DB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Bilişim Teknolojilerinin Temelleri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FD72A9-7621-4B71-995A-72C2AF12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1E76A6-2E0E-401A-8EF4-86A2F26C1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Donanım, işletim sistemi, dosya yönetimi, ağ, güvenlik, etik ve iş sağlığı güvenliği temelleri.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D29079-5192-4F41-B3BB-7D3F649D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C94735-926A-4117-852F-18250E94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Donanım bileşenlerini görevlerine göre açıklar.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İşletim sistemi ve dosyaları güvenli yönetir.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Temel ağ bağlantısını kurar ve test eder.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Dijital güvenlik ve etik ilkeleri uygular.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30DA6D-7053-4EE4-A9F4-264BD24D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1CFE81-0935-47C7-A8C7-43017D2ED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Laboratuvar cihazlarını kontrol listesiyle incele, güvenli işlem adımlarını uygula ve bulguları kanıt tablosuna yaz.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DA9D59-8B21-4FFD-9669-6214278D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714AAD-3ED2-458D-BE62-BFCCF4D6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D72C7A-19D3-42CC-A064-BF90A286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Bilgisayar ve Donanım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D9010A-5082-404E-BEE2-BCA0AA65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Bilişim, Veri ve Bilgi • Anakart, İşlemci ve Bellek • Depolama Birimleri • Giriş, Çıkış ve Çevre Birimleri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91D0A0-B05D-44AB-817F-A5C09DCF3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Sistem Kullanımı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050467-F3D8-451B-A480-C97FB8B71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İşletim Sistemi ve Kullanıcı Hesapları • Dosya ve Klasör Yönetimi • Yazılım Kurulumu ve Güncelleme • Bakım ve Temel Sorun Giderme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D3AC63-6B18-4306-9B6C-5A1FBBEC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Ağ, Güvenlik ve Etik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6F900D-A0D4-4FCA-98FB-5E637AC8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Temel Ağ Bileşenleri • IP, İnternet ve Web • Parola, Kimlik Avı ve Zararlı Yazılım • Dijital Etik, Telif ve Kişisel Veri</a:t>
            </a:r>
          </a:p>
        </p:txBody>
      </p:sp>
    </p:spTree>
    <p:extLst>
      <p:ext uri="{BB962C8B-B14F-4D97-AF65-F5344CB8AC3E}">
        <p14:creationId xmlns:p14="http://schemas.microsoft.com/office/powerpoint/2010/main" val="7447946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B525A9-4C85-4486-96A6-5D3E52798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9. SINIF • ORTAK ALAN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C3E834-67FE-456F-8968-D1EF7C501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Bilgisayarlı Tasarım Uygulamaları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52ED1-4DFA-4D3F-80AA-F9CFB6DD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1C1921-6981-46E5-9932-0978E70B8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Teknik resim, ölçülendirme, iki ve üç boyutlu modelleme, 3B baskı ve yapay zekâ destekli tasarım uygulamaları.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2E9356-D8D7-425B-95E2-44888068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281FE8-70E2-47C3-A442-E8228BDB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Teknik çizim kurallarını uygular.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Ölçülü 2B çizim oluşturur.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3B katı model tasarlar.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Modeli 3B baskıya güvenli hazırlar.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5FF64C-DE48-40E3-9E03-1632CA01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64D397-540D-4861-9D88-064F3417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Gerçek bir okul ihtiyacı için ölçü al, çizimi kısıtlarla oluştur, modeli kontrol et ve baskı ön izlemesiyle doğrula.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7B92ED-1209-4BB4-905D-9BCF5FD1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8EE400-320F-4DA6-BBA6-B69738991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208580-3E7A-4E9E-B597-E433411A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Teknik Çizim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BF100C-4108-447A-A362-DF576C32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Çizgi Türleri ve Çizim Standartları • Geometrik Çizimler • Görünüş Çıkarma • Ölçülendirme ve Kesit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3929E2-DE84-4A07-B878-271C6AFA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2B ve 3B Tasarım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4EB8B6-065D-4404-8557-2EC751A2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2B CAD Araçları ve Kısıtlar • Eskizden Katı Modele • Montaj ve Parça İlişkileri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8DB54A-41D6-4059-B227-847D50DD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Üretim ve Yeni Araçlar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ED03C7-475D-4873-B4AA-1E8779FD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3B Yazıcıya Hazırlık • Yapay Zekâ Destekli 3B Tasarım</a:t>
            </a:r>
          </a:p>
        </p:txBody>
      </p:sp>
    </p:spTree>
    <p:extLst>
      <p:ext uri="{BB962C8B-B14F-4D97-AF65-F5344CB8AC3E}">
        <p14:creationId xmlns:p14="http://schemas.microsoft.com/office/powerpoint/2010/main" val="11787971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E6D794-9CDF-476D-A06D-FF38880A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9.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7D9516-1507-4E05-93F7-24EE02F9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Her konu aynı öğrenme döngüsüyle işlenir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437A2B-D9FE-452F-B01B-F5A907338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7E7080-2D21-4903-ACC5-F453E4E9A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45AE2A-5015-47CC-9879-28A40A7FD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695226-CEAB-41F6-B6B5-17A5442F3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F9E317-F616-414B-9AA4-0C3D8E32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ANLA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E2954A-8BAB-4B1B-80E3-4AB66DA6D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 kartını oku; amaç, kavram ve başarı ölçütünü belirle.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1ABA4B-8742-42A4-B4DD-133B4B4F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32479E-95A8-439C-88AA-9C3F8F51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FB7AB1-AC8E-4CEB-9ADD-56151574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508A24-3B86-45D5-916F-A81BC818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UYGULA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D98B2C-45E0-4A1E-8997-C585203E2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Kısa sınıf görevini rol paylaşımıyla gerçekleştir.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BE73A3-C9CD-4220-A8D2-0076F979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CF695B-5B5B-4C9C-9481-8AFD629E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2D8734-EC4F-45B7-AC8A-003C753B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ACA1C3-C7FF-4444-9EEB-548AD155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TEST 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94F178-D5E0-4EF6-A81C-3A49747E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Normal, sınır ve hatalı durumlarda kanıt topla.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7EFC1A-7DEB-4F54-98A9-F33836C2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EBF4A0-8B89-4968-81AE-045CB653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10660D-DD99-4982-8E97-E53E8FB1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PAYLAŞ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1A8B42-6D96-44E2-A085-50AF27B5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Sonucu açıkla, konu testini çöz ve geri bildirimle geliştir.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0C2B3C-AE03-43BC-A4D1-044ACC8E9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292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Öğretmen paylaşım modeli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82440B-3C96-4D6D-B185-BE710FA21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6575"/>
                </a:solidFill>
              </a:defRPr>
            </a:pPr>
            <a:r>
              <a:rPr sz="1500" b="0">
                <a:solidFill>
                  <a:srgbClr val="526575"/>
                </a:solidFill>
              </a:rPr>
              <a:t>İlgili konu sayfasının bağlantısını gönderin: öğrenci telefonda ders kartını, görseli, notu, etkinliği ve testi tek akışta açar.</a:t>
            </a:r>
          </a:p>
        </p:txBody>
      </p:sp>
    </p:spTree>
    <p:extLst>
      <p:ext uri="{BB962C8B-B14F-4D97-AF65-F5344CB8AC3E}">
        <p14:creationId xmlns:p14="http://schemas.microsoft.com/office/powerpoint/2010/main" val="15425309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DAD55-1908-4492-BD2C-C6C694E17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7FE0C2"/>
                </a:solidFill>
              </a:defRPr>
            </a:pPr>
            <a:r>
              <a:rPr sz="975" b="1">
                <a:solidFill>
                  <a:srgbClr val="7FE0C2"/>
                </a:solidFill>
              </a:rPr>
              <a:t>9.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C9DDCD-75CD-434F-BCE1-9B85BEF07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57250"/>
            <a:ext cx="1000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0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Ölçme yalnız puan değil, öğrenme kanıtıdır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5ED4D8-6DFF-45AD-B51D-39E6E7BD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00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7FE0C2"/>
                </a:solidFill>
              </a:defRPr>
            </a:pPr>
            <a:r>
              <a:rPr sz="1950" b="1">
                <a:solidFill>
                  <a:srgbClr val="7FE0C2"/>
                </a:solidFill>
              </a:rPr>
              <a:t>Konu testi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6555F1-9EA2-4011-B486-3C987D66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336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Her konuya bağlı 4 açıklamalı soru; kavram, uygulama ve doğrulama.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04B5FC-0901-4E89-AADF-688A1329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000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FFB19F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B19F"/>
                </a:solidFill>
              </a:defRPr>
            </a:pPr>
            <a:r>
              <a:rPr sz="1950" b="1">
                <a:solidFill>
                  <a:srgbClr val="FFB19F"/>
                </a:solidFill>
              </a:rPr>
              <a:t>Uygulama kanıtı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5ED6E0-FC05-4A29-9A7B-CA89F250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5336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Kod çıktısı, ağ tablosu, tasarım görseli, ölçüm veya kısa rapor.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8C1920-3E46-4C07-B27A-C9271A01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81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7FE0C2"/>
                </a:solidFill>
              </a:defRPr>
            </a:pPr>
            <a:r>
              <a:rPr sz="1950" b="1">
                <a:solidFill>
                  <a:srgbClr val="7FE0C2"/>
                </a:solidFill>
              </a:rPr>
              <a:t>Akran geribildirimi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BF8BF4-5A98-4FA2-9FB5-848F6B41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148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Bir güçlü yön, bir geliştirme önerisi ve kanıta dayalı açıklama.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3514DD-BDC4-49F2-AD8F-F36DB8F2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981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FFB19F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B19F"/>
                </a:solidFill>
              </a:defRPr>
            </a:pPr>
            <a:r>
              <a:rPr sz="1950" b="1">
                <a:solidFill>
                  <a:srgbClr val="FFB19F"/>
                </a:solidFill>
              </a:rPr>
              <a:t>Öz değerlendirme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4BAFA7-4518-4E92-8258-AE1AB0E8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5148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Ne öğrendim, hangi testi yaptım, bir sonraki adımım ne?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2416A5-E6C8-40D2-8785-4BD6118F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D7E9F3"/>
                </a:solidFill>
              </a:defRPr>
            </a:pPr>
            <a:r>
              <a:rPr sz="1050" b="1">
                <a:solidFill>
                  <a:srgbClr val="D7E9F3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1864764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786779-F7B9-4CB5-8E35-D2FCF669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9.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E16CEF-190A-4676-AFA6-10F515DE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Dersi sınıfta hemen kullanmak için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CCFFC8-FFBB-4D90-B843-CAA9B4BAD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A3C2B-5243-4012-8A85-A82B3D6D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C14261-09B1-4758-ADB9-CAF6982B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5811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Konuyu bulun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A9512-0FB1-4BAD-A050-4DDE3DC8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9431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Dersler sayfasında “9. sınıf” filtresini seçin ve dersin içindekilerinden konuyu açın.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30B03F-B16D-4D2A-BCB8-79C5787B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B32C10-C4A0-4D91-BBF8-51DB66FD3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860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Bağlantıyı paylaşın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103DA8-E20D-4E59-BD7F-6DA7737A5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0480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Konu bağlantısını paylaş düğmesiyle öğrenciye tek URL gönderin.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14117E-5AC0-4B39-B918-A60BEF3A2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909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8C4671-BBFA-4549-9088-34BFF84C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7909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Uygulayın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990F45-3081-41A1-B575-00A1B7C00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1529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 kartı → konu anlatımı → eğlenceli etkinlik → görsel → konu testi akışını izleyin.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18CE29-CAB7-4F42-B016-6940614A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6EDDE0-1ACF-4DA0-B4B5-58D0A441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8958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Sonucu görün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F92DFE-1C60-4841-8692-9ED9C1DE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2578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Öğrenci hesabı test sonucunu ve ilerlemeyi kaydeder; öğretmen paneli raporlar.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00EFE7-A68C-4B19-82C0-00AC893B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579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1E8A78"/>
                </a:solidFill>
              </a:defRPr>
            </a:pPr>
            <a:r>
              <a:rPr sz="1275" b="1">
                <a:solidFill>
                  <a:srgbClr val="1E8A78"/>
                </a:solidFill>
              </a:rPr>
              <a:t>Resmî kaynaklar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7359CB-C092-4301-BD19-81A89B48E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6057900"/>
            <a:ext cx="809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meslek.meb.gov.tr • 2026 Bilişim Teknolojileri Alanı çerçeve programı ve güncel ders materyalleri</a:t>
            </a:r>
          </a:p>
        </p:txBody>
      </p:sp>
    </p:spTree>
    <p:extLst>
      <p:ext uri="{BB962C8B-B14F-4D97-AF65-F5344CB8AC3E}">
        <p14:creationId xmlns:p14="http://schemas.microsoft.com/office/powerpoint/2010/main" val="9863020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2026-10-16T08:52:56.7720000Z</dcterms:created>
  <dcterms:modified xsi:type="dcterms:W3CDTF">2026-10-16T08:52:56.7720000Z</dcterms:modified>
</coreProperties>
</file>