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3e862e172341f2" /><Relationship Type="http://schemas.openxmlformats.org/officeDocument/2006/relationships/extended-properties" Target="/docProps/app.xml" Id="R6280ce2a1b6a4464" /><Relationship Type="http://schemas.openxmlformats.org/officeDocument/2006/relationships/officeDocument" Target="/ppt/presentation.xml" Id="R8afce0078a2f47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82c46f1b144b70"/>
  </p:sldMasterIdLst>
  <p:notesMasterIdLst>
    <p:notesMasterId xmlns:r="http://schemas.openxmlformats.org/officeDocument/2006/relationships" r:id="Raf309e345b6944fc"/>
  </p:notesMasterIdLst>
  <p:sldIdLst>
    <p:sldId xmlns:r="http://schemas.openxmlformats.org/officeDocument/2006/relationships" id="256" r:id="R7f7a19b31b5041a2"/>
    <p:sldId xmlns:r="http://schemas.openxmlformats.org/officeDocument/2006/relationships" id="257" r:id="Rdf9787021142453d"/>
    <p:sldId xmlns:r="http://schemas.openxmlformats.org/officeDocument/2006/relationships" id="258" r:id="R874c54578bdb47ec"/>
    <p:sldId xmlns:r="http://schemas.openxmlformats.org/officeDocument/2006/relationships" id="259" r:id="R2adc6c9469114c59"/>
    <p:sldId xmlns:r="http://schemas.openxmlformats.org/officeDocument/2006/relationships" id="260" r:id="R06074131d653404d"/>
    <p:sldId xmlns:r="http://schemas.openxmlformats.org/officeDocument/2006/relationships" id="261" r:id="Rb913aaa96ac04dea"/>
    <p:sldId xmlns:r="http://schemas.openxmlformats.org/officeDocument/2006/relationships" id="262" r:id="Rc0e5991ec81245ab"/>
    <p:sldId xmlns:r="http://schemas.openxmlformats.org/officeDocument/2006/relationships" id="263" r:id="Re4081956712744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7516161dc8417c" /><Relationship Type="http://schemas.openxmlformats.org/officeDocument/2006/relationships/slideMaster" Target="/ppt/slideMasters/slideMaster1.xml" Id="Rbe82c46f1b144b70" /><Relationship Type="http://schemas.openxmlformats.org/officeDocument/2006/relationships/notesMaster" Target="/ppt/notesMasters/notesMaster1.xml" Id="Raf309e345b6944fc" /><Relationship Type="http://schemas.openxmlformats.org/officeDocument/2006/relationships/presProps" Target="/ppt/presProps.xml" Id="R35c308ca6aba4ef3" /><Relationship Type="http://schemas.openxmlformats.org/officeDocument/2006/relationships/tableStyles" Target="/ppt/tableStyles.xml" Id="R8cdfcfb131b64fb6" /><Relationship Type="http://schemas.openxmlformats.org/officeDocument/2006/relationships/slide" Target="/ppt/slides/slide1.xml" Id="R7f7a19b31b5041a2" /><Relationship Type="http://schemas.openxmlformats.org/officeDocument/2006/relationships/slide" Target="/ppt/slides/slide2.xml" Id="Rdf9787021142453d" /><Relationship Type="http://schemas.openxmlformats.org/officeDocument/2006/relationships/slide" Target="/ppt/slides/slide3.xml" Id="R874c54578bdb47ec" /><Relationship Type="http://schemas.openxmlformats.org/officeDocument/2006/relationships/slide" Target="/ppt/slides/slide4.xml" Id="R2adc6c9469114c59" /><Relationship Type="http://schemas.openxmlformats.org/officeDocument/2006/relationships/slide" Target="/ppt/slides/slide5.xml" Id="R06074131d653404d" /><Relationship Type="http://schemas.openxmlformats.org/officeDocument/2006/relationships/slide" Target="/ppt/slides/slide6.xml" Id="Rb913aaa96ac04dea" /><Relationship Type="http://schemas.openxmlformats.org/officeDocument/2006/relationships/slide" Target="/ppt/slides/slide7.xml" Id="Rc0e5991ec81245ab" /><Relationship Type="http://schemas.openxmlformats.org/officeDocument/2006/relationships/slide" Target="/ppt/slides/slide8.xml" Id="Re4081956712744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2531b413cb4c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c571fe56294661" /><Relationship Type="http://schemas.openxmlformats.org/officeDocument/2006/relationships/notesMaster" Target="/ppt/notesMasters/notesMaster1.xml" Id="R8bfa978f3d214f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f78b0ebe244587" /><Relationship Type="http://schemas.openxmlformats.org/officeDocument/2006/relationships/notesMaster" Target="/ppt/notesMasters/notesMaster1.xml" Id="Rd2fbe7ef3c964f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ac1c0aa9a04efc" /><Relationship Type="http://schemas.openxmlformats.org/officeDocument/2006/relationships/notesMaster" Target="/ppt/notesMasters/notesMaster1.xml" Id="R31b5f598bbd942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6e31088b454032" /><Relationship Type="http://schemas.openxmlformats.org/officeDocument/2006/relationships/notesMaster" Target="/ppt/notesMasters/notesMaster1.xml" Id="Rbfab8a0c6e534d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33fb475c7540e1" /><Relationship Type="http://schemas.openxmlformats.org/officeDocument/2006/relationships/notesMaster" Target="/ppt/notesMasters/notesMaster1.xml" Id="Rcd038b1c5d4042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1e069e37f584936" /><Relationship Type="http://schemas.openxmlformats.org/officeDocument/2006/relationships/notesMaster" Target="/ppt/notesMasters/notesMaster1.xml" Id="R2763b086304c4f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10c65b225094d4d" /><Relationship Type="http://schemas.openxmlformats.org/officeDocument/2006/relationships/notesMaster" Target="/ppt/notesMasters/notesMaster1.xml" Id="R5b6ec369d8b2490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114fad79684c12" /><Relationship Type="http://schemas.openxmlformats.org/officeDocument/2006/relationships/notesMaster" Target="/ppt/notesMasters/notesMaster1.xml" Id="Rbac824b5f3d14c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MEB Mesleki ve Teknik Eğitim Genel Müdürlüğü 2026 Bilişim Teknolojileri Alanı çerçeve öğretim programı. 11. sınıf materyalleri: https://meslek.meb.gov.tr/dmgoster.aspx?alan_id=04&amp;kurum_id=1&amp;sinif_kodu=11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sıralaması 2026 MEB Bilişim Teknolojileri Alanı programı ve MTEGM güncel ders materyali sayfalarıyla eşleştirilmiştir.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11. sınıf materyalleri: https://meslek.meb.gov.tr/dmgoster.aspx?alan_id=04&amp;kurum_id=1&amp;sinif_kodu=11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11. sınıf materyalleri: https://meslek.meb.gov.tr/dmgoster.aspx?alan_id=04&amp;kurum_id=1&amp;sinif_kodu=11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11. sınıf materyalleri: https://meslek.meb.gov.tr/dmgoster.aspx?alan_id=04&amp;kurum_id=1&amp;sinif_kodu=11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PDF: https://meslek.meb.gov.tr/upload/cop9/bilisim_9.pdf</a:t>
            </a:r>
          </a:p>
          <a:p xmlns:a="http://schemas.openxmlformats.org/drawingml/2006/main">
            <a:r>
              <a:t>11. sınıf güncel materyalleri: https://meslek.meb.gov.tr/dmgoster.aspx?alan_id=04&amp;kurum_id=1&amp;sinif_kodu=11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60033a0785413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58888115794d7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308b9d9ce1480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0cbc4f2a994e8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3b70cd62b1491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24591252ee4b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E83E4B7-DCA2-456F-A1A9-2B978F97BB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1228DE5-2DF4-41AE-BCE8-3523288C609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620095A-78CD-4968-A4CF-1B7FDD3C87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E7923D-59DA-4264-A011-A28FD7ABECE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DA3D527-7BDA-4F3A-A583-8027054F616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4575374-C944-4AE9-AA2C-BD6FAE4A39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CC52F66-33E5-4389-8BD8-84FA8DD8D9E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EAF88CA-CFBF-4802-A3CC-881B36333E7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6C972B7-E911-4D1E-AC51-0B1AF7A05D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E7589C8-69A8-4B5D-B035-20B27C18609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037412dfe445ec" /><Relationship Type="http://schemas.openxmlformats.org/officeDocument/2006/relationships/slideLayout" Target="/ppt/slideLayouts/slideLayout1.xml" Id="R3f5b7829ff484973" /><Relationship Type="http://schemas.openxmlformats.org/officeDocument/2006/relationships/slideLayout" Target="/ppt/slideLayouts/slideLayout2.xml" Id="R641100feebfe4fc4" /><Relationship Type="http://schemas.openxmlformats.org/officeDocument/2006/relationships/slideLayout" Target="/ppt/slideLayouts/slideLayout3.xml" Id="Re5f634648f574d99" /><Relationship Type="http://schemas.openxmlformats.org/officeDocument/2006/relationships/slideLayout" Target="/ppt/slideLayouts/slideLayout4.xml" Id="Rc21c2f7373584a0c" /><Relationship Type="http://schemas.openxmlformats.org/officeDocument/2006/relationships/slideLayout" Target="/ppt/slideLayouts/slideLayout5.xml" Id="R2980229ab7014ad4" /><Relationship Type="http://schemas.openxmlformats.org/officeDocument/2006/relationships/slideLayout" Target="/ppt/slideLayouts/slideLayout6.xml" Id="R9951a8447a054d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5b7829ff484973"/>
    <p:sldLayoutId xmlns:r="http://schemas.openxmlformats.org/officeDocument/2006/relationships" id="2147483650" r:id="R641100feebfe4fc4"/>
    <p:sldLayoutId xmlns:r="http://schemas.openxmlformats.org/officeDocument/2006/relationships" id="2147483651" r:id="Re5f634648f574d99"/>
    <p:sldLayoutId xmlns:r="http://schemas.openxmlformats.org/officeDocument/2006/relationships" id="2147483652" r:id="Rc21c2f7373584a0c"/>
    <p:sldLayoutId xmlns:r="http://schemas.openxmlformats.org/officeDocument/2006/relationships" id="2147483653" r:id="R2980229ab7014ad4"/>
    <p:sldLayoutId xmlns:r="http://schemas.openxmlformats.org/officeDocument/2006/relationships" id="2147483654" r:id="R9951a8447a054d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0355e3315046d9" /><Relationship Type="http://schemas.openxmlformats.org/officeDocument/2006/relationships/image" Target="/ppt/media/image.png" Id="R59a8a248cdf7491c" /><Relationship Type="http://schemas.openxmlformats.org/officeDocument/2006/relationships/notesSlide" Target="/ppt/notesSlides/notesSlide1.xml" Id="R1282db9daeb84a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951ce6ac4c471a" /><Relationship Type="http://schemas.openxmlformats.org/officeDocument/2006/relationships/notesSlide" Target="/ppt/notesSlides/notesSlide2.xml" Id="Rdd03a8673b204c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b1f2785f744e4e" /><Relationship Type="http://schemas.openxmlformats.org/officeDocument/2006/relationships/notesSlide" Target="/ppt/notesSlides/notesSlide3.xml" Id="R996a4e38798340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ed1805098c4100" /><Relationship Type="http://schemas.openxmlformats.org/officeDocument/2006/relationships/notesSlide" Target="/ppt/notesSlides/notesSlide4.xml" Id="Rab115e29b5c148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497a7533ce446a" /><Relationship Type="http://schemas.openxmlformats.org/officeDocument/2006/relationships/notesSlide" Target="/ppt/notesSlides/notesSlide5.xml" Id="Ra11c8e57d52240f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f0aa623676400a" /><Relationship Type="http://schemas.openxmlformats.org/officeDocument/2006/relationships/notesSlide" Target="/ppt/notesSlides/notesSlide6.xml" Id="Rd4463013192e43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6f233a2c6b43ef" /><Relationship Type="http://schemas.openxmlformats.org/officeDocument/2006/relationships/notesSlide" Target="/ppt/notesSlides/notesSlide7.xml" Id="R1fde2438e7a14c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9d995a5add434c" /><Relationship Type="http://schemas.openxmlformats.org/officeDocument/2006/relationships/notesSlide" Target="/ppt/notesSlides/notesSlide8.xml" Id="Rb445139ccc0a42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76AB2D-E5CA-4C59-9696-66D31154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857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0">
            <a:solidFill>
              <a:srgbClr val="102A43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627155-6485-4210-AD99-109ED02E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85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7FE0C2"/>
                </a:solidFill>
              </a:defRPr>
            </a:pPr>
            <a:r>
              <a:rPr sz="1050" b="1">
                <a:solidFill>
                  <a:srgbClr val="7FE0C2"/>
                </a:solidFill>
              </a:rPr>
              <a:t>2026 MEB UYUMLU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F3284A-3E4F-484A-A4FE-48BCE7DE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3714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11. Sınıf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Bilişim Ders Paketi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5A4E19-12FE-48BB-A34D-E8375A97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24250"/>
            <a:ext cx="3524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D7E9F3"/>
                </a:solidFill>
              </a:defRPr>
            </a:pPr>
            <a:r>
              <a:rPr sz="1650" b="0">
                <a:solidFill>
                  <a:srgbClr val="D7E9F3"/>
                </a:solidFill>
              </a:rPr>
              <a:t>3 ders • ders kartları • etkinlikler • testler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5FCBC4-5C30-465C-B1AC-8C8931509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76875"/>
            <a:ext cx="342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Çiğdem Gül Aslan</a:t>
            </a:r>
          </a:p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Mesleki bilişim öğrenme seti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227063-5A20-42BE-8360-98C06AA4C6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a8a248cdf7491c"/>
          <a:srcRect xmlns:a="http://schemas.openxmlformats.org/drawingml/2006/main" l="19906" t="0" r="19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57750" y="0"/>
            <a:ext cx="733425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833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B138C5-6511-4B2F-B695-8F57EB74A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11.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FE693E-3844-428A-9857-C818D69CA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Bu yıl hangi dersleri ve ürünleri geliştireceğiz?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891013-30F0-4CF5-9E79-2FA3E93D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F8B77E-0B26-40FF-B55C-C2AA5339A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53435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F3EC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3C01FE-EBE8-4179-A337-C8A3321B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90700"/>
            <a:ext cx="4924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Web Tabanlı Uygulama Geliştirme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EA24D2-9BE2-4A02-BAAC-707D4B16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62200"/>
            <a:ext cx="49244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Semantik ve erişilebilir HTML, responsive CSS, JavaScript, form doğrulama, API, kimlik, veri, test ve yayına alma.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0D61F-CEC3-4FA8-A44A-065D4B482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19250"/>
            <a:ext cx="53435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EF6FA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F8E251-8225-46EA-8F31-DFDE0DFC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790700"/>
            <a:ext cx="4924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Ağ Sistemleri ve Yönlendirme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CC5C8E-3C7B-462A-910C-E5AF72912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362200"/>
            <a:ext cx="49244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Yönlendirici kurulumu, rota seçimi, statik ve dinamik yönlendirme, IPv6, ACL, NAT, WAN ve sistematik sorun giderme.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09B5CA-2846-4D21-96A4-5C44F2666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38550"/>
            <a:ext cx="53435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F3EC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8280B5-E246-43BF-90B6-5BD10C65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10000"/>
            <a:ext cx="4924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Yapay Zekâ ve Makine Öğrenmesi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4084E8-A1D0-4161-B900-B3A0E6CD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81500"/>
            <a:ext cx="49244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Veri hazırlama, denetimli öğrenme, değerlendirme, görüntü ve metin uygulamaları, önyargı, etik ve sorumlu üretken yapay zekâ.</a:t>
            </a:r>
          </a:p>
        </p:txBody>
      </p:sp>
    </p:spTree>
    <p:extLst>
      <p:ext uri="{BB962C8B-B14F-4D97-AF65-F5344CB8AC3E}">
        <p14:creationId xmlns:p14="http://schemas.microsoft.com/office/powerpoint/2010/main" val="17245925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7C6436-A3EF-4063-AABA-DC4D6BC73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11. SINIF • YAZILIM GELIŞTIRME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7E485A-20F6-489E-8048-EA7E7D945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Web Tabanlı Uygulama Geliştirme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9BA17D-DCDC-4C5D-8E59-82D193EE7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599AE5-60D9-43EB-8608-7C2C0404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Semantik ve erişilebilir HTML, responsive CSS, JavaScript, form doğrulama, API, kimlik, veri, test ve yayına alma.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DE710C-6C1D-4846-992F-15A46317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48AF3-0B2F-4C70-9AC1-7BD413CAC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Erişilebilir arayüz geliştirir.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Responsive düzen kurar.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İstemci-sunucu veri akışını uygular.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Güvenli, test edilmiş web uygulaması yayımlar.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98B11E-B4BD-4BD9-98C4-E775A710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F15636-2F8F-4D87-A851-7B21EC94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Her özelliği küçük kullanıcı hikâyesiyle geliştir, klavye ve telefon ekranında test et, ağ isteğini geliştirici araçlarında doğrula.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CA3A32-6E93-4652-9E1D-CBF8824EC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0CA1C8-5765-4272-BBBC-297C2709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29D8EF-F76E-42B3-8779-91E175938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Arayüz Temelleri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E5D78A-87E0-4A50-A403-CA29E04F9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Web'in Çalışması: İstemci, Sunucu ve HTTP • Semantik HTML ve Belge Yapısı • Erişilebilir Metin, Görsel ve Bağlantı • Formlar ve Doğrulama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6742E9-7E7F-4AEC-BD93-FC63E6178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CSS ve Etkileşim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DCF9DF-1891-40F9-9C83-237A079F4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CSS Seçiciler ve Kutu Modeli • Flexbox ve Grid • Responsive Tasarım ve Mobil Öncelik • JavaScript Değişken, Fonksiyon ve Olay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50AF3E-E20D-496F-A167-CF1C1998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Uygulama ve Yayın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7C513F-0E51-460C-939B-E793CF28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JSON ve Fetch ile API Kullanımı • Sunucu Tarafı ve REST Tasarımı • Kimlik Doğrulama ve Oturum • Web Güvenliği: XSS, CSRF ve Enjeksiyon</a:t>
            </a:r>
          </a:p>
        </p:txBody>
      </p:sp>
    </p:spTree>
    <p:extLst>
      <p:ext uri="{BB962C8B-B14F-4D97-AF65-F5344CB8AC3E}">
        <p14:creationId xmlns:p14="http://schemas.microsoft.com/office/powerpoint/2010/main" val="17248780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DDFEE0-743E-4C96-ACBF-52503E20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11. SINIF • AĞ İŞLETMENLIĞI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ACAE9D-D6BB-4CF1-8C0F-EA4AE8D7B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Ağ Sistemleri ve Yönlendirme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51B7D4-E20E-4B55-8466-5F930A26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C7370-EF09-4B6B-BD39-53B4403BF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Yönlendirici kurulumu, rota seçimi, statik ve dinamik yönlendirme, IPv6, ACL, NAT, WAN ve sistematik sorun giderme.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FAE79C-3094-46E3-BC10-45D2924A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C25FF8-335B-4A47-8251-27B3E6AB2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Yönlendirme tablosunu yorumlar.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Statik ve dinamik rota yapılandırır.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ACL ve NAT uygular.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Ağ sorununu katmanlı yöntemle çözer.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41AE09-2D03-4309-BF66-AD0BDD435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27CE26-86AE-4858-B92F-B2B893392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İki binalı okul ağını simüle et, her rota kararını tablo çıktısıyla kanıtla ve değişiklikten önce geri alma noktası oluştur.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D4A725-5B2E-4187-97B2-E2FA92B5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995A5A-4C95-4A05-8972-ABC7AB96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C57826-A84E-45BA-85E2-56C3F9281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Yönlendirme Temelleri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81669A-64A8-46CB-81D5-B679C98E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Yönlendirici ve Arayüz Yapılandırma • Yönlendirme Tablosunu Okuma • Rota Seçimi ve En Uzun Prefix • Statik ve Varsayılan Rota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32591A-20B3-498E-AA17-E9C89C02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Dinamik ve Yeni Nesil Ağ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0EFEAB-E652-4B25-A1DE-E0C16D1E1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Dinamik Yönlendirme Mantığı • OSPF Temelleri • IPv6 Adresleme ve NDP • Ağ Yedekliliği ve İlk Atlama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00F33A-3003-4687-B7C9-B5BCC5525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Erişim ve Sorun Giderme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9D16D9-6375-40B9-8393-A05BB863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Standart ve Genişletilmiş ACL • NAT ve PAT • WAN ve VPN Temelleri • Uçtan Uca Ağ Sorun Giderme</a:t>
            </a:r>
          </a:p>
        </p:txBody>
      </p:sp>
    </p:spTree>
    <p:extLst>
      <p:ext uri="{BB962C8B-B14F-4D97-AF65-F5344CB8AC3E}">
        <p14:creationId xmlns:p14="http://schemas.microsoft.com/office/powerpoint/2010/main" val="15613226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4EAD68-08F8-409A-8109-EDDB6451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11. SINIF • SEÇMELI DERS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6DA4EA-B71E-49E1-A114-2E2E657C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Yapay Zekâ ve Makine Öğrenmesi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F9F12E-BBB0-422C-B8EC-FD4B63DE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50E46D-9710-4582-BA2B-63BAE53C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Veri hazırlama, denetimli öğrenme, değerlendirme, görüntü ve metin uygulamaları, önyargı, etik ve sorumlu üretken yapay zekâ.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CBDE4-616B-428C-B5EC-459B8AB4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924EDB-0DB8-4649-8DA1-280D63DE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Veriyi modele hazırlar.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Basit öğrenme problemini sınıflandırır.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Model başarımını doğru ölçer.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Etik ve önyargı risklerini değerlendirir.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F0D03C-CAE1-4012-9DE2-19E7A1A3C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9EE5E0-E210-4E51-B691-6E124CEA9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Kişisel veri içermeyen küçük bir veri kümesini temizle, eğitim-test ayrımı yap, basit model sonucunu bir temel yöntemle karşılaştır.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DCA89A-3D12-4278-86DF-A5BB83AB8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7469EA-9D67-49D1-8694-C63A4EFBE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790F87-C695-4C77-BB1E-6BE8ED5B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Veri ve Öğrenme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4F2B02-863E-4C94-BDF6-7E9D0B206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Yapay Zekâ, Makine Öğrenmesi ve Algoritma • Veri Toplama, Etiketleme ve Gizlilik • Veri Temizleme ve Özellikler • Sınıflandırma ve Regresyon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B6739D-EE50-44D1-895B-FC227B3E3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Model ve Sorumluluk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5A928C-1C8F-460E-A922-871CE9F9D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Eğitim, Doğrulama ve Test • Başarım Ölçütleri • Aşırı Öğrenme ve Genelleme • Üretken Yapay Zekâ, Önyargı ve Etik</a:t>
            </a:r>
          </a:p>
        </p:txBody>
      </p:sp>
    </p:spTree>
    <p:extLst>
      <p:ext uri="{BB962C8B-B14F-4D97-AF65-F5344CB8AC3E}">
        <p14:creationId xmlns:p14="http://schemas.microsoft.com/office/powerpoint/2010/main" val="9550269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160B9F-D24F-4E6F-AC89-47D95F970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11.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81587F-A8D9-42A1-92F2-57FA74CE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Her konu aynı öğrenme döngüsüyle işlenir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F66260-6C48-40FD-ADF0-EC3E0836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6049F7-BCD2-436F-B9D2-F81DC9E9A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787C3-0742-440A-8E1C-7613A67C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5BB54D-183A-4E9C-9C5A-DA3C87283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966637-E64D-4504-9C43-38729A3C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ANLA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6C9231-A2D2-45CB-B751-E46EE37FD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 kartını oku; amaç, kavram ve başarı ölçütünü belirle.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E98CFE-90BC-47CB-9B6E-25957DA41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E93FC5-71F4-475F-BE9D-72BEC1F84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32C771-940F-44F2-9047-4993518E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9F021C-79BF-434F-88FE-1D3899651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UYGULA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39DD83-4C55-4D50-A258-5B126AFDE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Kısa sınıf görevini rol paylaşımıyla gerçekleştir.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626DEC-DE36-46C7-B492-9829F711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BD2F98-0684-4B04-9318-B18F6BBAD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8D4ECB-78A6-4BDD-B8B5-8C9B4222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616FAE-9D78-485E-9547-8047C084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TEST 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5252BC-92DD-4C91-87FA-3C10128A8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Normal, sınır ve hatalı durumlarda kanıt topla.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44AA75-3A4B-473D-BA29-AB9E06FF3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0A6721-A35A-49A3-8582-A68F526BF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A546AE-7C09-43A7-AE81-29D1581F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PAYLAŞ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CEE6E0-959A-4672-954B-350E2D3BD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Sonucu açıkla, konu testini çöz ve geri bildirimle geliştir.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271D8B-3FBC-439A-B47B-85B4BE889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292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Öğretmen paylaşım modeli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556B9A-F8E4-4F00-B476-6F3F7623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02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6575"/>
                </a:solidFill>
              </a:defRPr>
            </a:pPr>
            <a:r>
              <a:rPr sz="1500" b="0">
                <a:solidFill>
                  <a:srgbClr val="526575"/>
                </a:solidFill>
              </a:rPr>
              <a:t>İlgili konu sayfasının bağlantısını gönderin: öğrenci telefonda ders kartını, görseli, notu, etkinliği ve testi tek akışta açar.</a:t>
            </a:r>
          </a:p>
        </p:txBody>
      </p:sp>
    </p:spTree>
    <p:extLst>
      <p:ext uri="{BB962C8B-B14F-4D97-AF65-F5344CB8AC3E}">
        <p14:creationId xmlns:p14="http://schemas.microsoft.com/office/powerpoint/2010/main" val="20557484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6B36AD-5E47-48DC-BD3B-C8C1FF840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7FE0C2"/>
                </a:solidFill>
              </a:defRPr>
            </a:pPr>
            <a:r>
              <a:rPr sz="975" b="1">
                <a:solidFill>
                  <a:srgbClr val="7FE0C2"/>
                </a:solidFill>
              </a:rPr>
              <a:t>11.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ADC33D-03FE-4280-BBD3-C4082F56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57250"/>
            <a:ext cx="1000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0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Ölçme yalnız puan değil, öğrenme kanıtıdır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DF6CE0-7D8D-438E-B321-CCD1C00D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00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7FE0C2"/>
                </a:solidFill>
              </a:defRPr>
            </a:pPr>
            <a:r>
              <a:rPr sz="1950" b="1">
                <a:solidFill>
                  <a:srgbClr val="7FE0C2"/>
                </a:solidFill>
              </a:rPr>
              <a:t>Konu testi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5FA572-10AE-4A91-9108-C7F01A44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336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Her konuya bağlı 4 açıklamalı soru; kavram, uygulama ve doğrulama.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825E38-2AC9-4DA9-B5D7-554C8A4E8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000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FFB19F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B19F"/>
                </a:solidFill>
              </a:defRPr>
            </a:pPr>
            <a:r>
              <a:rPr sz="1950" b="1">
                <a:solidFill>
                  <a:srgbClr val="FFB19F"/>
                </a:solidFill>
              </a:rPr>
              <a:t>Uygulama kanıtı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3D950A-D358-45A6-91DC-92C5B296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5336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Kod çıktısı, ağ tablosu, tasarım görseli, ölçüm veya kısa rapor.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C01AE3-FCCB-40DB-B0A4-0A40CC71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814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7FE0C2"/>
                </a:solidFill>
              </a:defRPr>
            </a:pPr>
            <a:r>
              <a:rPr sz="1950" b="1">
                <a:solidFill>
                  <a:srgbClr val="7FE0C2"/>
                </a:solidFill>
              </a:rPr>
              <a:t>Akran geribildirimi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9259CD-7895-46EA-BE50-76106B53A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148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Bir güçlü yön, bir geliştirme önerisi ve kanıta dayalı açıklama.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157B87-691B-4012-8C28-28ED36DC7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9814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FFB19F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B19F"/>
                </a:solidFill>
              </a:defRPr>
            </a:pPr>
            <a:r>
              <a:rPr sz="1950" b="1">
                <a:solidFill>
                  <a:srgbClr val="FFB19F"/>
                </a:solidFill>
              </a:rPr>
              <a:t>Öz değerlendirme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36E6F8-12C6-4547-976F-7D0654D75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5148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Ne öğrendim, hangi testi yaptım, bir sonraki adımım ne?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CB4514-1B19-47DA-978F-2CECEB105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D7E9F3"/>
                </a:solidFill>
              </a:defRPr>
            </a:pPr>
            <a:r>
              <a:rPr sz="1050" b="1">
                <a:solidFill>
                  <a:srgbClr val="D7E9F3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968324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FE551D-C00D-4DBA-915B-25CCA7C8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11.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54CA80-DD0C-4AC8-92B9-9891295C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Dersi sınıfta hemen kullanmak için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0095AF-E249-414C-AB8D-8112E20E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E65A4C-3054-45AB-A928-251D3F329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42675C-2BA3-42EF-BA4B-9445DB198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5811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Konuyu bulun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B9075D-6E03-4844-B7D1-C7440B85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9431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Dersler sayfasında “11. sınıf” filtresini seçin ve dersin içindekilerinden konuyu açın.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99D4A8-1E90-4154-92E7-0415784E0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1D654B-4CD8-4621-8A9D-D1A9D842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860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Bağlantıyı paylaşın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21D98B-8728-46B7-9A2A-79DDA854B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0480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Konu bağlantısını paylaş düğmesiyle öğrenciye tek URL gönderin.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ABD2E5-AAE8-472A-9FC0-857615D90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909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F40632-9615-4971-9A6B-A30D4218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7909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Uygulayın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ADF5C1-D0A4-426D-8A4D-22DDB83F2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1529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 kartı → konu anlatımı → eğlenceli etkinlik → görsel → konu testi akışını izleyin.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7869C4-A405-49B9-9791-5231C0F6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9E57BE-3633-4A81-BBFF-CCB4C0342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8958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Sonucu görün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67207E-E99D-4CC5-B973-BBAA070B2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2578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Öğrenci hesabı test sonucunu ve ilerlemeyi kaydeder; öğretmen paneli raporlar.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80318B-C275-4DE0-854E-543948C1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579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1E8A78"/>
                </a:solidFill>
              </a:defRPr>
            </a:pPr>
            <a:r>
              <a:rPr sz="1275" b="1">
                <a:solidFill>
                  <a:srgbClr val="1E8A78"/>
                </a:solidFill>
              </a:rPr>
              <a:t>Resmî kaynaklar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43AF4B-A518-4A96-B004-B5069499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6057900"/>
            <a:ext cx="809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meslek.meb.gov.tr • 2026 Bilişim Teknolojileri Alanı çerçeve programı ve güncel ders materyalleri</a:t>
            </a:r>
          </a:p>
        </p:txBody>
      </p:sp>
    </p:spTree>
    <p:extLst>
      <p:ext uri="{BB962C8B-B14F-4D97-AF65-F5344CB8AC3E}">
        <p14:creationId xmlns:p14="http://schemas.microsoft.com/office/powerpoint/2010/main" val="49640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2026-10-16T08:53:23.4860000Z</dcterms:created>
  <dcterms:modified xsi:type="dcterms:W3CDTF">2026-10-16T08:53:23.4860000Z</dcterms:modified>
</coreProperties>
</file>